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Gibson" userId="d39fb429d7cbbb94" providerId="LiveId" clId="{00AB9D58-6B91-4E40-B569-B4FB6FF2EE0C}"/>
    <pc:docChg chg="undo custSel modSld">
      <pc:chgData name="Thomas Gibson" userId="d39fb429d7cbbb94" providerId="LiveId" clId="{00AB9D58-6B91-4E40-B569-B4FB6FF2EE0C}" dt="2022-04-14T13:51:53.017" v="1879" actId="20577"/>
      <pc:docMkLst>
        <pc:docMk/>
      </pc:docMkLst>
      <pc:sldChg chg="modSp mod">
        <pc:chgData name="Thomas Gibson" userId="d39fb429d7cbbb94" providerId="LiveId" clId="{00AB9D58-6B91-4E40-B569-B4FB6FF2EE0C}" dt="2022-04-14T13:51:53.017" v="1879" actId="20577"/>
        <pc:sldMkLst>
          <pc:docMk/>
          <pc:sldMk cId="955487525" sldId="256"/>
        </pc:sldMkLst>
        <pc:spChg chg="mod">
          <ac:chgData name="Thomas Gibson" userId="d39fb429d7cbbb94" providerId="LiveId" clId="{00AB9D58-6B91-4E40-B569-B4FB6FF2EE0C}" dt="2022-04-14T12:42:36.347" v="881" actId="113"/>
          <ac:spMkLst>
            <pc:docMk/>
            <pc:sldMk cId="955487525" sldId="256"/>
            <ac:spMk id="5" creationId="{F6A03B74-AFDA-4B99-B459-89F2EA268B59}"/>
          </ac:spMkLst>
        </pc:spChg>
        <pc:spChg chg="mod">
          <ac:chgData name="Thomas Gibson" userId="d39fb429d7cbbb94" providerId="LiveId" clId="{00AB9D58-6B91-4E40-B569-B4FB6FF2EE0C}" dt="2022-04-14T12:41:29.645" v="868" actId="14100"/>
          <ac:spMkLst>
            <pc:docMk/>
            <pc:sldMk cId="955487525" sldId="256"/>
            <ac:spMk id="6" creationId="{B34CC453-9367-4C5E-9624-834FD5ED0905}"/>
          </ac:spMkLst>
        </pc:spChg>
        <pc:graphicFrameChg chg="mod modGraphic">
          <ac:chgData name="Thomas Gibson" userId="d39fb429d7cbbb94" providerId="LiveId" clId="{00AB9D58-6B91-4E40-B569-B4FB6FF2EE0C}" dt="2022-04-14T13:01:33.297" v="1767" actId="20577"/>
          <ac:graphicFrameMkLst>
            <pc:docMk/>
            <pc:sldMk cId="955487525" sldId="256"/>
            <ac:graphicFrameMk id="7" creationId="{29EB562E-30DC-4C8F-8A7B-9B31E0B25BA1}"/>
          </ac:graphicFrameMkLst>
        </pc:graphicFrameChg>
        <pc:graphicFrameChg chg="modGraphic">
          <ac:chgData name="Thomas Gibson" userId="d39fb429d7cbbb94" providerId="LiveId" clId="{00AB9D58-6B91-4E40-B569-B4FB6FF2EE0C}" dt="2022-04-14T13:51:53.017" v="1879" actId="20577"/>
          <ac:graphicFrameMkLst>
            <pc:docMk/>
            <pc:sldMk cId="955487525" sldId="256"/>
            <ac:graphicFrameMk id="8" creationId="{9300F9B8-9EE0-4243-913D-2F9440130AA0}"/>
          </ac:graphicFrameMkLst>
        </pc:graphicFrameChg>
        <pc:picChg chg="mod">
          <ac:chgData name="Thomas Gibson" userId="d39fb429d7cbbb94" providerId="LiveId" clId="{00AB9D58-6B91-4E40-B569-B4FB6FF2EE0C}" dt="2022-04-14T12:41:23.895" v="867" actId="1076"/>
          <ac:picMkLst>
            <pc:docMk/>
            <pc:sldMk cId="955487525" sldId="256"/>
            <ac:picMk id="11" creationId="{1881C052-AEC0-4699-870E-450FA05B734B}"/>
          </ac:picMkLst>
        </pc:picChg>
        <pc:picChg chg="mod">
          <ac:chgData name="Thomas Gibson" userId="d39fb429d7cbbb94" providerId="LiveId" clId="{00AB9D58-6B91-4E40-B569-B4FB6FF2EE0C}" dt="2022-04-14T12:41:23.895" v="867" actId="1076"/>
          <ac:picMkLst>
            <pc:docMk/>
            <pc:sldMk cId="955487525" sldId="256"/>
            <ac:picMk id="13" creationId="{FC978859-15E2-4041-ADD7-282585C87D06}"/>
          </ac:picMkLst>
        </pc:picChg>
        <pc:picChg chg="mod">
          <ac:chgData name="Thomas Gibson" userId="d39fb429d7cbbb94" providerId="LiveId" clId="{00AB9D58-6B91-4E40-B569-B4FB6FF2EE0C}" dt="2022-04-14T12:41:23.895" v="867" actId="1076"/>
          <ac:picMkLst>
            <pc:docMk/>
            <pc:sldMk cId="955487525" sldId="256"/>
            <ac:picMk id="15" creationId="{545102E0-E53B-4014-BC8C-513ABE8F6E6A}"/>
          </ac:picMkLst>
        </pc:picChg>
        <pc:picChg chg="mod">
          <ac:chgData name="Thomas Gibson" userId="d39fb429d7cbbb94" providerId="LiveId" clId="{00AB9D58-6B91-4E40-B569-B4FB6FF2EE0C}" dt="2022-04-14T12:41:23.895" v="867" actId="1076"/>
          <ac:picMkLst>
            <pc:docMk/>
            <pc:sldMk cId="955487525" sldId="256"/>
            <ac:picMk id="16" creationId="{2F11522A-EF91-439A-8823-750266552B9A}"/>
          </ac:picMkLst>
        </pc:picChg>
        <pc:picChg chg="mod">
          <ac:chgData name="Thomas Gibson" userId="d39fb429d7cbbb94" providerId="LiveId" clId="{00AB9D58-6B91-4E40-B569-B4FB6FF2EE0C}" dt="2022-04-14T12:41:23.895" v="867" actId="1076"/>
          <ac:picMkLst>
            <pc:docMk/>
            <pc:sldMk cId="955487525" sldId="256"/>
            <ac:picMk id="17" creationId="{A6B98809-2266-4083-BB2A-207B18BEC728}"/>
          </ac:picMkLst>
        </pc:picChg>
        <pc:picChg chg="mod">
          <ac:chgData name="Thomas Gibson" userId="d39fb429d7cbbb94" providerId="LiveId" clId="{00AB9D58-6B91-4E40-B569-B4FB6FF2EE0C}" dt="2022-04-14T12:41:23.895" v="867" actId="1076"/>
          <ac:picMkLst>
            <pc:docMk/>
            <pc:sldMk cId="955487525" sldId="256"/>
            <ac:picMk id="18" creationId="{E446ECBF-F459-400C-9586-91781D04A94F}"/>
          </ac:picMkLst>
        </pc:picChg>
      </pc:sldChg>
      <pc:sldChg chg="addSp delSp modSp mod">
        <pc:chgData name="Thomas Gibson" userId="d39fb429d7cbbb94" providerId="LiveId" clId="{00AB9D58-6B91-4E40-B569-B4FB6FF2EE0C}" dt="2022-04-14T13:29:24.262" v="1861" actId="1076"/>
        <pc:sldMkLst>
          <pc:docMk/>
          <pc:sldMk cId="137799334" sldId="257"/>
        </pc:sldMkLst>
        <pc:spChg chg="mod">
          <ac:chgData name="Thomas Gibson" userId="d39fb429d7cbbb94" providerId="LiveId" clId="{00AB9D58-6B91-4E40-B569-B4FB6FF2EE0C}" dt="2022-04-14T13:23:18.069" v="1847" actId="1076"/>
          <ac:spMkLst>
            <pc:docMk/>
            <pc:sldMk cId="137799334" sldId="257"/>
            <ac:spMk id="16" creationId="{4068C5F1-6BAF-419E-A8D2-D966BEB42BFE}"/>
          </ac:spMkLst>
        </pc:spChg>
        <pc:spChg chg="mod">
          <ac:chgData name="Thomas Gibson" userId="d39fb429d7cbbb94" providerId="LiveId" clId="{00AB9D58-6B91-4E40-B569-B4FB6FF2EE0C}" dt="2022-04-14T13:23:12.376" v="1846" actId="1076"/>
          <ac:spMkLst>
            <pc:docMk/>
            <pc:sldMk cId="137799334" sldId="257"/>
            <ac:spMk id="17" creationId="{B6A37E34-53A4-4FF2-8205-7F21AC91A4D5}"/>
          </ac:spMkLst>
        </pc:spChg>
        <pc:spChg chg="mod">
          <ac:chgData name="Thomas Gibson" userId="d39fb429d7cbbb94" providerId="LiveId" clId="{00AB9D58-6B91-4E40-B569-B4FB6FF2EE0C}" dt="2022-04-14T13:23:21.448" v="1848" actId="1076"/>
          <ac:spMkLst>
            <pc:docMk/>
            <pc:sldMk cId="137799334" sldId="257"/>
            <ac:spMk id="18" creationId="{08389BB0-A112-42A1-B6C1-67D2C4C916CB}"/>
          </ac:spMkLst>
        </pc:spChg>
        <pc:spChg chg="mod">
          <ac:chgData name="Thomas Gibson" userId="d39fb429d7cbbb94" providerId="LiveId" clId="{00AB9D58-6B91-4E40-B569-B4FB6FF2EE0C}" dt="2022-04-14T13:29:18.102" v="1860" actId="1076"/>
          <ac:spMkLst>
            <pc:docMk/>
            <pc:sldMk cId="137799334" sldId="257"/>
            <ac:spMk id="19" creationId="{D695B2B0-56A5-43B2-AB7F-0E13A1C6DFC1}"/>
          </ac:spMkLst>
        </pc:spChg>
        <pc:spChg chg="mod">
          <ac:chgData name="Thomas Gibson" userId="d39fb429d7cbbb94" providerId="LiveId" clId="{00AB9D58-6B91-4E40-B569-B4FB6FF2EE0C}" dt="2022-04-14T13:29:24.262" v="1861" actId="1076"/>
          <ac:spMkLst>
            <pc:docMk/>
            <pc:sldMk cId="137799334" sldId="257"/>
            <ac:spMk id="27" creationId="{17E064E3-5D98-466E-97FE-ABF97373C197}"/>
          </ac:spMkLst>
        </pc:spChg>
        <pc:grpChg chg="add del mod">
          <ac:chgData name="Thomas Gibson" userId="d39fb429d7cbbb94" providerId="LiveId" clId="{00AB9D58-6B91-4E40-B569-B4FB6FF2EE0C}" dt="2022-04-14T13:22:50.869" v="1842" actId="165"/>
          <ac:grpSpMkLst>
            <pc:docMk/>
            <pc:sldMk cId="137799334" sldId="257"/>
            <ac:grpSpMk id="10" creationId="{7ECB22F0-B4FD-48B5-B3A3-E0A0D147D854}"/>
          </ac:grpSpMkLst>
        </pc:grpChg>
        <pc:picChg chg="add mod topLvl">
          <ac:chgData name="Thomas Gibson" userId="d39fb429d7cbbb94" providerId="LiveId" clId="{00AB9D58-6B91-4E40-B569-B4FB6FF2EE0C}" dt="2022-04-14T13:23:01.978" v="1844" actId="1076"/>
          <ac:picMkLst>
            <pc:docMk/>
            <pc:sldMk cId="137799334" sldId="257"/>
            <ac:picMk id="3" creationId="{08B3A910-AD1A-49D9-8176-0FD2484970C8}"/>
          </ac:picMkLst>
        </pc:picChg>
        <pc:picChg chg="add mod">
          <ac:chgData name="Thomas Gibson" userId="d39fb429d7cbbb94" providerId="LiveId" clId="{00AB9D58-6B91-4E40-B569-B4FB6FF2EE0C}" dt="2022-04-14T13:28:58.831" v="1857" actId="1076"/>
          <ac:picMkLst>
            <pc:docMk/>
            <pc:sldMk cId="137799334" sldId="257"/>
            <ac:picMk id="5" creationId="{0D4D0693-F857-4D05-8060-6DC13BC913CE}"/>
          </ac:picMkLst>
        </pc:picChg>
        <pc:picChg chg="add mod topLvl">
          <ac:chgData name="Thomas Gibson" userId="d39fb429d7cbbb94" providerId="LiveId" clId="{00AB9D58-6B91-4E40-B569-B4FB6FF2EE0C}" dt="2022-04-14T13:28:52.398" v="1855" actId="1076"/>
          <ac:picMkLst>
            <pc:docMk/>
            <pc:sldMk cId="137799334" sldId="257"/>
            <ac:picMk id="7" creationId="{F1E9E8F2-5F7A-444D-A9BB-E0AFFF625966}"/>
          </ac:picMkLst>
        </pc:picChg>
        <pc:picChg chg="add mod topLvl">
          <ac:chgData name="Thomas Gibson" userId="d39fb429d7cbbb94" providerId="LiveId" clId="{00AB9D58-6B91-4E40-B569-B4FB6FF2EE0C}" dt="2022-04-14T13:28:55.202" v="1856" actId="1076"/>
          <ac:picMkLst>
            <pc:docMk/>
            <pc:sldMk cId="137799334" sldId="257"/>
            <ac:picMk id="9" creationId="{CCB1BFC7-80F8-41C0-9442-1306702644C8}"/>
          </ac:picMkLst>
        </pc:picChg>
        <pc:picChg chg="add mod">
          <ac:chgData name="Thomas Gibson" userId="d39fb429d7cbbb94" providerId="LiveId" clId="{00AB9D58-6B91-4E40-B569-B4FB6FF2EE0C}" dt="2022-04-14T13:29:06.480" v="1858" actId="1076"/>
          <ac:picMkLst>
            <pc:docMk/>
            <pc:sldMk cId="137799334" sldId="257"/>
            <ac:picMk id="12" creationId="{49DE9A1E-E5A9-4D49-97B9-D38866FAEF4A}"/>
          </ac:picMkLst>
        </pc:picChg>
        <pc:picChg chg="del">
          <ac:chgData name="Thomas Gibson" userId="d39fb429d7cbbb94" providerId="LiveId" clId="{00AB9D58-6B91-4E40-B569-B4FB6FF2EE0C}" dt="2022-04-14T13:06:22.421" v="1769" actId="478"/>
          <ac:picMkLst>
            <pc:docMk/>
            <pc:sldMk cId="137799334" sldId="257"/>
            <ac:picMk id="14" creationId="{00000000-0000-0000-0000-000000000000}"/>
          </ac:picMkLst>
        </pc:picChg>
        <pc:picChg chg="del">
          <ac:chgData name="Thomas Gibson" userId="d39fb429d7cbbb94" providerId="LiveId" clId="{00AB9D58-6B91-4E40-B569-B4FB6FF2EE0C}" dt="2022-04-14T13:06:23.969" v="1770" actId="478"/>
          <ac:picMkLst>
            <pc:docMk/>
            <pc:sldMk cId="137799334" sldId="257"/>
            <ac:picMk id="15" creationId="{00000000-0000-0000-0000-000000000000}"/>
          </ac:picMkLst>
        </pc:picChg>
        <pc:picChg chg="del">
          <ac:chgData name="Thomas Gibson" userId="d39fb429d7cbbb94" providerId="LiveId" clId="{00AB9D58-6B91-4E40-B569-B4FB6FF2EE0C}" dt="2022-04-14T13:06:25.541" v="1771" actId="478"/>
          <ac:picMkLst>
            <pc:docMk/>
            <pc:sldMk cId="137799334" sldId="257"/>
            <ac:picMk id="28" creationId="{00000000-0000-0000-0000-000000000000}"/>
          </ac:picMkLst>
        </pc:picChg>
        <pc:picChg chg="del">
          <ac:chgData name="Thomas Gibson" userId="d39fb429d7cbbb94" providerId="LiveId" clId="{00AB9D58-6B91-4E40-B569-B4FB6FF2EE0C}" dt="2022-04-14T13:06:27.165" v="1772" actId="478"/>
          <ac:picMkLst>
            <pc:docMk/>
            <pc:sldMk cId="137799334" sldId="257"/>
            <ac:picMk id="29" creationId="{00000000-0000-0000-0000-000000000000}"/>
          </ac:picMkLst>
        </pc:picChg>
        <pc:picChg chg="del">
          <ac:chgData name="Thomas Gibson" userId="d39fb429d7cbbb94" providerId="LiveId" clId="{00AB9D58-6B91-4E40-B569-B4FB6FF2EE0C}" dt="2022-04-14T13:06:28.724" v="1773" actId="478"/>
          <ac:picMkLst>
            <pc:docMk/>
            <pc:sldMk cId="137799334" sldId="257"/>
            <ac:picMk id="3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6E6F-1DE2-4B7E-B172-44C0B19DE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05287-ECBB-4BF2-AB09-E0567EA9C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344F8-99B2-4948-94EA-6424336F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B104F-8C9F-4CFD-BCAC-CD6CD3C3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76B91-DCAE-4A37-A1C3-2FF0A1A1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E1952-769C-4685-B193-A38527B1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F8271-F8CB-463A-A04F-707893805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2CF06-F3E1-4332-98D4-61C09E226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8BF8B-DEBE-4D9E-B347-D4A25E18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4BCC1-D494-48C5-B168-1DB40048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50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C75802-20C0-4A58-B6B0-F4B659D6C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38B7B-9ED0-4776-BCDD-5A0D47196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4E4EB-AED7-4672-A208-28F362F9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AF5D0-9FDE-499C-9E1E-60ACE69D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178CB-BFD8-4AC7-8C72-8AF7872A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5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BB22-1331-4AC6-A7F1-47E14BD4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62A28-F2F7-47E6-A2E2-6F5B658A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7AE35-F619-445F-A24A-ACC7E7BEC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E3267-64D0-4B7A-BB33-F493380F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8DF29-8BC3-404A-978C-80933D18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28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DFF3-5CAF-44C6-B8A6-9002DB6D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EBB9F-3F9D-45B4-8208-9F70C2292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30D28-89E1-450F-ADF1-7728D5109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7E261-1275-45F0-922C-A66359FE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0B3BD-B9C8-4464-A68D-6086F121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9871-39D4-4874-91A0-B2DA727D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DFD90-3D61-41B6-A34F-7202EF45E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5ED97-1DE0-47E0-A75F-51000786D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DFC2E-8DD0-400F-9192-05BE48C4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7BB78-056E-4E34-81A2-D17A8DCA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38E36-1EB4-44DF-96F2-13F9C458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0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9545-A95B-4A8E-836C-DC1D0AC5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5E921-DB58-450B-B5C3-BC19844A1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6DFFF-410B-4DCE-BC5F-91ABCCBE0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40C6C-87EC-47C7-930C-AEE1AD73B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B73C4-0EE3-4BB8-AE70-BFEFB81F4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630CD-E896-47DF-B097-F0992FF4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25CF3-A0D8-45F1-9A63-5FF2C385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C041C1-25A9-4E2E-9EB2-E2057792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C300-F376-4928-9EC1-8FB93223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59C4E-41FD-49F3-82D7-24F4AEC2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AE7C2-97B4-4827-952D-CB255403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D7D9E-69F3-45C7-ADE3-B99DC170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FAAD0B-6732-47E0-9614-15B9EC11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4FA11-B68D-47D7-A0B1-BD30964D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B3B4B-B9CA-45F6-97F1-EAC7CED9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08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FC796-6988-4F2C-BBC6-5EFB7FD2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BDD4-F27F-494D-B7CB-D8A16182F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892B4-D433-4195-9D54-E7B216963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37E38-19B4-4C54-8712-24F5462A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34DAC-DCB6-4AE3-9847-47091A33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0B402-90B9-47B4-A03D-1607BC7A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06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8F6D-6E32-4DB7-82D4-9D5C1BFB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4DAF9-E46B-492D-BFC8-8F30C2C6A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7329C-456C-46BA-B5CD-2A7061038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0F46D-402C-4CC9-BE95-B6BD6FB1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10DE1-BC2C-4B8B-8F89-50F73DFF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23AA2-B117-4431-8BAD-5A24D1E2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48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F5F75-FFFA-4509-A60B-AF0EF470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5999E-7FE6-4A1C-9F14-9CB6EB589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788D8-A234-4B8C-8B03-A80815CD2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21B9-A84D-4967-BF26-9C09E650A44E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28B00-9397-434C-8EA4-DF76F8D79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B8A10-BDAC-4CDD-91B8-784513F9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07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34CC453-9367-4C5E-9624-834FD5ED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423" y="745725"/>
            <a:ext cx="5642534" cy="30894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Working Scientifically</a:t>
            </a:r>
          </a:p>
          <a:p>
            <a:pPr>
              <a:spcAft>
                <a:spcPts val="600"/>
              </a:spcAft>
            </a:pPr>
            <a:r>
              <a:rPr lang="en-GB" b="1" dirty="0">
                <a:latin typeface="Letter-join Basic 32" panose="02000505000000020003" pitchFamily="50" charset="0"/>
              </a:rPr>
              <a:t>F</a:t>
            </a:r>
            <a:r>
              <a:rPr lang="en-GB" dirty="0">
                <a:latin typeface="Letter-join Basic 32" panose="02000505000000020003" pitchFamily="50" charset="0"/>
              </a:rPr>
              <a:t>air testing</a:t>
            </a:r>
          </a:p>
          <a:p>
            <a:pPr>
              <a:spcAft>
                <a:spcPts val="600"/>
              </a:spcAft>
            </a:pPr>
            <a:r>
              <a:rPr lang="en-GB" b="1" dirty="0">
                <a:latin typeface="Letter-join Basic 32" panose="02000505000000020003" pitchFamily="50" charset="0"/>
              </a:rPr>
              <a:t>O</a:t>
            </a:r>
            <a:r>
              <a:rPr lang="en-GB" dirty="0">
                <a:latin typeface="Letter-join Basic 32" panose="02000505000000020003" pitchFamily="50" charset="0"/>
              </a:rPr>
              <a:t>bserving over time</a:t>
            </a:r>
          </a:p>
          <a:p>
            <a:pPr>
              <a:spcAft>
                <a:spcPts val="600"/>
              </a:spcAft>
            </a:pPr>
            <a:r>
              <a:rPr lang="en-GB" b="1" dirty="0">
                <a:latin typeface="Letter-join Basic 32" panose="02000505000000020003" pitchFamily="50" charset="0"/>
              </a:rPr>
              <a:t>R</a:t>
            </a:r>
            <a:r>
              <a:rPr lang="en-GB" dirty="0">
                <a:latin typeface="Letter-join Basic 32" panose="02000505000000020003" pitchFamily="50" charset="0"/>
              </a:rPr>
              <a:t>esearching</a:t>
            </a:r>
          </a:p>
          <a:p>
            <a:pPr>
              <a:spcAft>
                <a:spcPts val="600"/>
              </a:spcAft>
            </a:pPr>
            <a:r>
              <a:rPr lang="en-GB" b="1" dirty="0">
                <a:latin typeface="Letter-join Basic 32" panose="02000505000000020003" pitchFamily="50" charset="0"/>
              </a:rPr>
              <a:t>C</a:t>
            </a:r>
            <a:r>
              <a:rPr lang="en-GB" dirty="0">
                <a:latin typeface="Letter-join Basic 32" panose="02000505000000020003" pitchFamily="50" charset="0"/>
              </a:rPr>
              <a:t>lassifying, identifying and comparing</a:t>
            </a:r>
          </a:p>
          <a:p>
            <a:pPr>
              <a:spcAft>
                <a:spcPts val="600"/>
              </a:spcAft>
            </a:pPr>
            <a:r>
              <a:rPr lang="en-GB" b="1" dirty="0">
                <a:latin typeface="Letter-join Basic 32" panose="02000505000000020003" pitchFamily="50" charset="0"/>
              </a:rPr>
              <a:t>E</a:t>
            </a:r>
            <a:r>
              <a:rPr lang="en-GB" dirty="0">
                <a:latin typeface="Letter-join Basic 32" panose="02000505000000020003" pitchFamily="50" charset="0"/>
              </a:rPr>
              <a:t>xploring</a:t>
            </a:r>
          </a:p>
          <a:p>
            <a:pPr>
              <a:spcAft>
                <a:spcPts val="600"/>
              </a:spcAft>
            </a:pPr>
            <a:r>
              <a:rPr lang="en-GB" b="1" dirty="0">
                <a:latin typeface="Letter-join Basic 32" panose="02000505000000020003" pitchFamily="50" charset="0"/>
              </a:rPr>
              <a:t>S</a:t>
            </a:r>
            <a:r>
              <a:rPr lang="en-GB" dirty="0">
                <a:latin typeface="Letter-join Basic 32" panose="02000505000000020003" pitchFamily="50" charset="0"/>
              </a:rPr>
              <a:t>eeking patterns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Letter-join Basic 32" panose="0200050500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430D0C-FCBB-4A8F-9FF5-219DC0817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724084"/>
              </p:ext>
            </p:extLst>
          </p:nvPr>
        </p:nvGraphicFramePr>
        <p:xfrm>
          <a:off x="1098957" y="214369"/>
          <a:ext cx="10827999" cy="461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3027">
                  <a:extLst>
                    <a:ext uri="{9D8B030D-6E8A-4147-A177-3AD203B41FA5}">
                      <a16:colId xmlns:a16="http://schemas.microsoft.com/office/drawing/2014/main" val="833594999"/>
                    </a:ext>
                  </a:extLst>
                </a:gridCol>
                <a:gridCol w="2710915">
                  <a:extLst>
                    <a:ext uri="{9D8B030D-6E8A-4147-A177-3AD203B41FA5}">
                      <a16:colId xmlns:a16="http://schemas.microsoft.com/office/drawing/2014/main" val="4292120339"/>
                    </a:ext>
                  </a:extLst>
                </a:gridCol>
                <a:gridCol w="3521670">
                  <a:extLst>
                    <a:ext uri="{9D8B030D-6E8A-4147-A177-3AD203B41FA5}">
                      <a16:colId xmlns:a16="http://schemas.microsoft.com/office/drawing/2014/main" val="4028197502"/>
                    </a:ext>
                  </a:extLst>
                </a:gridCol>
                <a:gridCol w="1692387">
                  <a:extLst>
                    <a:ext uri="{9D8B030D-6E8A-4147-A177-3AD203B41FA5}">
                      <a16:colId xmlns:a16="http://schemas.microsoft.com/office/drawing/2014/main" val="1263605582"/>
                    </a:ext>
                  </a:extLst>
                </a:gridCol>
              </a:tblGrid>
              <a:tr h="461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Knowledge </a:t>
                      </a:r>
                      <a:r>
                        <a:rPr lang="en-GB" sz="2200" b="1" dirty="0" smtClean="0">
                          <a:solidFill>
                            <a:schemeClr val="tx1"/>
                          </a:solidFill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Organiser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Subject: Science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Topic: Am I an animal?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833202"/>
                  </a:ext>
                </a:extLst>
              </a:tr>
            </a:tbl>
          </a:graphicData>
        </a:graphic>
      </p:graphicFrame>
      <p:sp>
        <p:nvSpPr>
          <p:cNvPr id="5" name="Text Box 2">
            <a:extLst>
              <a:ext uri="{FF2B5EF4-FFF2-40B4-BE49-F238E27FC236}">
                <a16:creationId xmlns:a16="http://schemas.microsoft.com/office/drawing/2014/main" id="{F6A03B74-AFDA-4B99-B459-89F2EA268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42" y="745725"/>
            <a:ext cx="5936253" cy="30894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Key Knowledge &amp; Vocabulary</a:t>
            </a:r>
            <a:endParaRPr lang="en-GB" sz="1200" dirty="0">
              <a:effectLst/>
              <a:latin typeface="Letter-join Basic 32" panose="0200050500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There are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living things 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called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animals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humans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are animals.</a:t>
            </a:r>
          </a:p>
          <a:p>
            <a:pPr>
              <a:spcAft>
                <a:spcPts val="1200"/>
              </a:spcAft>
            </a:pP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Vertebrates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skeletons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inside their bodies. There are 5 main types of vertebrates –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birds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fish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amphibians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reptiles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mammals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Invertebrates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do not have internal skeletons.</a:t>
            </a:r>
          </a:p>
          <a:p>
            <a:pPr>
              <a:spcAft>
                <a:spcPts val="1200"/>
              </a:spcAft>
            </a:pP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All animals need to eat in order to live.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Carnivores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only eat </a:t>
            </a:r>
            <a:r>
              <a:rPr lang="en-GB" sz="1200" dirty="0" smtClean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meat,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herbivores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only eat plants and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omnivores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eat meat and plants.</a:t>
            </a:r>
          </a:p>
          <a:p>
            <a:pPr>
              <a:spcAft>
                <a:spcPts val="1200"/>
              </a:spcAft>
            </a:pP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All animals have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offspring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, which grow into adult animals.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Oviparous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animals lay eggs. </a:t>
            </a:r>
          </a:p>
          <a:p>
            <a:pPr>
              <a:spcAft>
                <a:spcPts val="1200"/>
              </a:spcAft>
            </a:pPr>
            <a:r>
              <a:rPr lang="en-GB" sz="1200" dirty="0" smtClean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Human 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bodies have different parts and many of these parts help us use our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five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senses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GB" sz="1200" dirty="0" smtClean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Humans 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need to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exercise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, eat the right amounts of different food and maintain good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hygiene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in order to stay </a:t>
            </a:r>
            <a:r>
              <a:rPr lang="en-GB" sz="1200" b="1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healthy</a:t>
            </a:r>
            <a:r>
              <a:rPr lang="en-GB" sz="1200" dirty="0"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EB562E-30DC-4C8F-8A7B-9B31E0B25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94970"/>
              </p:ext>
            </p:extLst>
          </p:nvPr>
        </p:nvGraphicFramePr>
        <p:xfrm>
          <a:off x="265043" y="3918705"/>
          <a:ext cx="11676488" cy="1623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561">
                  <a:extLst>
                    <a:ext uri="{9D8B030D-6E8A-4147-A177-3AD203B41FA5}">
                      <a16:colId xmlns:a16="http://schemas.microsoft.com/office/drawing/2014/main" val="3894008694"/>
                    </a:ext>
                  </a:extLst>
                </a:gridCol>
                <a:gridCol w="1459561">
                  <a:extLst>
                    <a:ext uri="{9D8B030D-6E8A-4147-A177-3AD203B41FA5}">
                      <a16:colId xmlns:a16="http://schemas.microsoft.com/office/drawing/2014/main" val="240018705"/>
                    </a:ext>
                  </a:extLst>
                </a:gridCol>
                <a:gridCol w="1459561">
                  <a:extLst>
                    <a:ext uri="{9D8B030D-6E8A-4147-A177-3AD203B41FA5}">
                      <a16:colId xmlns:a16="http://schemas.microsoft.com/office/drawing/2014/main" val="3955369141"/>
                    </a:ext>
                  </a:extLst>
                </a:gridCol>
                <a:gridCol w="1459561">
                  <a:extLst>
                    <a:ext uri="{9D8B030D-6E8A-4147-A177-3AD203B41FA5}">
                      <a16:colId xmlns:a16="http://schemas.microsoft.com/office/drawing/2014/main" val="1130957645"/>
                    </a:ext>
                  </a:extLst>
                </a:gridCol>
                <a:gridCol w="1459561">
                  <a:extLst>
                    <a:ext uri="{9D8B030D-6E8A-4147-A177-3AD203B41FA5}">
                      <a16:colId xmlns:a16="http://schemas.microsoft.com/office/drawing/2014/main" val="4100779196"/>
                    </a:ext>
                  </a:extLst>
                </a:gridCol>
                <a:gridCol w="1459561">
                  <a:extLst>
                    <a:ext uri="{9D8B030D-6E8A-4147-A177-3AD203B41FA5}">
                      <a16:colId xmlns:a16="http://schemas.microsoft.com/office/drawing/2014/main" val="1521402581"/>
                    </a:ext>
                  </a:extLst>
                </a:gridCol>
                <a:gridCol w="1459561">
                  <a:extLst>
                    <a:ext uri="{9D8B030D-6E8A-4147-A177-3AD203B41FA5}">
                      <a16:colId xmlns:a16="http://schemas.microsoft.com/office/drawing/2014/main" val="785597164"/>
                    </a:ext>
                  </a:extLst>
                </a:gridCol>
                <a:gridCol w="1459561">
                  <a:extLst>
                    <a:ext uri="{9D8B030D-6E8A-4147-A177-3AD203B41FA5}">
                      <a16:colId xmlns:a16="http://schemas.microsoft.com/office/drawing/2014/main" val="15287239"/>
                    </a:ext>
                  </a:extLst>
                </a:gridCol>
              </a:tblGrid>
              <a:tr h="321945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dirty="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Key Concepts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430399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Living things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Birds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Amphibians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Reptiles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Mammals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Letter-join Basic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Insects</a:t>
                      </a:r>
                      <a:endParaRPr lang="en-GB" sz="1400" b="0" dirty="0"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070409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Living things, including plants and animals, are classified into broad groups based on similarities and differences.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Animals can be classified into two groups - invertebrates (such as </a:t>
                      </a:r>
                      <a:r>
                        <a:rPr lang="en-GB" sz="900" dirty="0" smtClean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insects) </a:t>
                      </a:r>
                      <a:r>
                        <a:rPr lang="en-GB" sz="900" dirty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vertebrates (fish, amphibians, reptiles, birds and mammals).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Letter-join Basic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birds have feathers and wings. Most can fly. All birds lay eggs</a:t>
                      </a:r>
                      <a:r>
                        <a:rPr lang="en-GB" sz="1100" dirty="0" smtClean="0">
                          <a:effectLst/>
                          <a:latin typeface="Letter-join Basic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They are warm blooded.</a:t>
                      </a:r>
                      <a:r>
                        <a:rPr lang="en-GB" sz="1100" baseline="0" dirty="0" smtClean="0">
                          <a:effectLst/>
                          <a:latin typeface="Letter-join Basic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dirty="0"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9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 don’t have legs and only live in water. They have gills, which allow them to get oxygen from the water – they don’t breathe air. </a:t>
                      </a:r>
                      <a:r>
                        <a:rPr lang="en-GB" sz="900" dirty="0" smtClean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 </a:t>
                      </a:r>
                      <a:r>
                        <a:rPr lang="en-GB" sz="900" dirty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 have scales on their skin.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Amphibians live on land and in water. Most lay eggs in or near water. When they hatch, baby amphibians have gills, but </a:t>
                      </a:r>
                      <a:r>
                        <a:rPr lang="en-GB" sz="900" dirty="0" smtClean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they </a:t>
                      </a:r>
                      <a:r>
                        <a:rPr lang="en-GB" sz="900" dirty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later develop lungs, to breathe air.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Reptiles have dry, scaly skin. And are cold-blooded. Most reptiles lay eggs, but some give birth to live young.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mammals have hair and are warm-blooded. All mammals feed their young with milk. They have lungs and breathe air. </a:t>
                      </a:r>
                      <a:r>
                        <a:rPr lang="en-GB" sz="900" dirty="0" smtClean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Almost </a:t>
                      </a:r>
                      <a:r>
                        <a:rPr lang="en-GB" sz="900" dirty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mammals give birth to live </a:t>
                      </a:r>
                      <a:r>
                        <a:rPr lang="en-GB" sz="900" dirty="0" smtClean="0">
                          <a:effectLst/>
                          <a:latin typeface="Letter-join Plus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young.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Letter-join Basic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Insects</a:t>
                      </a:r>
                      <a:r>
                        <a:rPr lang="en-GB" sz="1100" baseline="0" dirty="0" smtClean="0">
                          <a:effectLst/>
                          <a:latin typeface="Letter-join Basic 32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have six legs and three-part bodies. All have antennae and most have wings. All insects lay eggs. </a:t>
                      </a:r>
                      <a:endParaRPr lang="en-GB" sz="1100" dirty="0"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9750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00F9B8-9EE0-4243-913D-2F9440130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259513"/>
              </p:ext>
            </p:extLst>
          </p:nvPr>
        </p:nvGraphicFramePr>
        <p:xfrm>
          <a:off x="265044" y="5574014"/>
          <a:ext cx="11676479" cy="1066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824">
                  <a:extLst>
                    <a:ext uri="{9D8B030D-6E8A-4147-A177-3AD203B41FA5}">
                      <a16:colId xmlns:a16="http://schemas.microsoft.com/office/drawing/2014/main" val="2425761594"/>
                    </a:ext>
                  </a:extLst>
                </a:gridCol>
                <a:gridCol w="1459665">
                  <a:extLst>
                    <a:ext uri="{9D8B030D-6E8A-4147-A177-3AD203B41FA5}">
                      <a16:colId xmlns:a16="http://schemas.microsoft.com/office/drawing/2014/main" val="3244042219"/>
                    </a:ext>
                  </a:extLst>
                </a:gridCol>
                <a:gridCol w="1459665">
                  <a:extLst>
                    <a:ext uri="{9D8B030D-6E8A-4147-A177-3AD203B41FA5}">
                      <a16:colId xmlns:a16="http://schemas.microsoft.com/office/drawing/2014/main" val="741945178"/>
                    </a:ext>
                  </a:extLst>
                </a:gridCol>
                <a:gridCol w="1459665">
                  <a:extLst>
                    <a:ext uri="{9D8B030D-6E8A-4147-A177-3AD203B41FA5}">
                      <a16:colId xmlns:a16="http://schemas.microsoft.com/office/drawing/2014/main" val="3178987651"/>
                    </a:ext>
                  </a:extLst>
                </a:gridCol>
                <a:gridCol w="1459665">
                  <a:extLst>
                    <a:ext uri="{9D8B030D-6E8A-4147-A177-3AD203B41FA5}">
                      <a16:colId xmlns:a16="http://schemas.microsoft.com/office/drawing/2014/main" val="370334643"/>
                    </a:ext>
                  </a:extLst>
                </a:gridCol>
                <a:gridCol w="1459665">
                  <a:extLst>
                    <a:ext uri="{9D8B030D-6E8A-4147-A177-3AD203B41FA5}">
                      <a16:colId xmlns:a16="http://schemas.microsoft.com/office/drawing/2014/main" val="1553605588"/>
                    </a:ext>
                  </a:extLst>
                </a:gridCol>
                <a:gridCol w="1459665">
                  <a:extLst>
                    <a:ext uri="{9D8B030D-6E8A-4147-A177-3AD203B41FA5}">
                      <a16:colId xmlns:a16="http://schemas.microsoft.com/office/drawing/2014/main" val="985010424"/>
                    </a:ext>
                  </a:extLst>
                </a:gridCol>
                <a:gridCol w="1459665">
                  <a:extLst>
                    <a:ext uri="{9D8B030D-6E8A-4147-A177-3AD203B41FA5}">
                      <a16:colId xmlns:a16="http://schemas.microsoft.com/office/drawing/2014/main" val="3468347838"/>
                    </a:ext>
                  </a:extLst>
                </a:gridCol>
              </a:tblGrid>
              <a:tr h="353695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dirty="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Linking Thinking Across Our Learning Journey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22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Letter-join Print Plus 4" panose="020008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Nursery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Letter-join Print Plus 4" panose="020008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Reception</a:t>
                      </a:r>
                      <a:endParaRPr lang="en-GB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Letter-join Print Plus 4" panose="020008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Letter-join Print Plus 4" panose="020008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Letter-join Print Plus 4" panose="020008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3</a:t>
                      </a:r>
                      <a:endParaRPr lang="en-GB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Letter-join Print Plus 4" panose="020008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4</a:t>
                      </a:r>
                      <a:endParaRPr lang="en-GB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Letter-join Print Plus 4" panose="020008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</a:t>
                      </a:r>
                      <a:endParaRPr lang="en-GB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Letter-join Print Plus 4" panose="020008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6</a:t>
                      </a:r>
                      <a:endParaRPr lang="en-GB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11671"/>
                  </a:ext>
                </a:extLst>
              </a:tr>
              <a:tr h="535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Self-care and healthy bodies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Self-care and healthy bodies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 I an Animal?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Living things </a:t>
                      </a: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habitats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Life cycles of plants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Food chains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Human Body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Evolution and Inheritance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75581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881C052-AEC0-4699-870E-450FA05B73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60" y="1236756"/>
            <a:ext cx="356870" cy="247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978859-15E2-4041-ADD7-282585C87D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77221" y="1492660"/>
            <a:ext cx="320675" cy="349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5102E0-E53B-4014-BC8C-513ABE8F6E6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36500" y="1855754"/>
            <a:ext cx="350520" cy="393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11522A-EF91-439A-8823-750266552B9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6" b="-1"/>
          <a:stretch/>
        </p:blipFill>
        <p:spPr bwMode="auto">
          <a:xfrm rot="10800000">
            <a:off x="7477545" y="2594435"/>
            <a:ext cx="400685" cy="389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B98809-2266-4083-BB2A-207B18BEC72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38" y="2983690"/>
            <a:ext cx="370840" cy="3041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46ECBF-F459-400C-9586-91781D04A94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007" y="2147772"/>
            <a:ext cx="484505" cy="458470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BA1BAA47-A9E1-44D6-94DB-CE494D4B2DAD}"/>
              </a:ext>
            </a:extLst>
          </p:cNvPr>
          <p:cNvSpPr/>
          <p:nvPr/>
        </p:nvSpPr>
        <p:spPr>
          <a:xfrm>
            <a:off x="9777714" y="1285118"/>
            <a:ext cx="1355090" cy="551815"/>
          </a:xfrm>
          <a:prstGeom prst="wedgeRectCallout">
            <a:avLst>
              <a:gd name="adj1" fmla="val -38624"/>
              <a:gd name="adj2" fmla="val 949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>
                <a:solidFill>
                  <a:srgbClr val="212121"/>
                </a:solidFill>
                <a:effectLst/>
                <a:latin typeface="Letter-join Plus 32" panose="02000505000000020003" pitchFamily="50" charset="0"/>
                <a:ea typeface="Calibri" panose="020F0502020204030204" pitchFamily="34" charset="0"/>
                <a:cs typeface="Segoe UI" panose="020B0502040204020203" pitchFamily="34" charset="0"/>
              </a:rPr>
              <a:t>Which did you use in science lessons and why?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9C43BB9-776F-43B1-A0ED-7B54D23BD47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3" y="195269"/>
            <a:ext cx="866775" cy="4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8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>
            <a:extLst>
              <a:ext uri="{FF2B5EF4-FFF2-40B4-BE49-F238E27FC236}">
                <a16:creationId xmlns:a16="http://schemas.microsoft.com/office/drawing/2014/main" id="{4068C5F1-6BAF-419E-A8D2-D966BEB42BFE}"/>
              </a:ext>
            </a:extLst>
          </p:cNvPr>
          <p:cNvSpPr txBox="1"/>
          <p:nvPr/>
        </p:nvSpPr>
        <p:spPr>
          <a:xfrm>
            <a:off x="4800599" y="402840"/>
            <a:ext cx="2590800" cy="2857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Fish</a:t>
            </a:r>
            <a:endParaRPr lang="en-GB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B6A37E34-53A4-4FF2-8205-7F21AC91A4D5}"/>
              </a:ext>
            </a:extLst>
          </p:cNvPr>
          <p:cNvSpPr txBox="1"/>
          <p:nvPr/>
        </p:nvSpPr>
        <p:spPr>
          <a:xfrm>
            <a:off x="686378" y="362631"/>
            <a:ext cx="2457450" cy="3238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Birds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08389BB0-A112-42A1-B6C1-67D2C4C916CB}"/>
              </a:ext>
            </a:extLst>
          </p:cNvPr>
          <p:cNvSpPr txBox="1"/>
          <p:nvPr/>
        </p:nvSpPr>
        <p:spPr>
          <a:xfrm>
            <a:off x="9250997" y="364740"/>
            <a:ext cx="2133600" cy="3238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Letter-join Basic 32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Amphibians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D695B2B0-56A5-43B2-AB7F-0E13A1C6DFC1}"/>
              </a:ext>
            </a:extLst>
          </p:cNvPr>
          <p:cNvSpPr txBox="1"/>
          <p:nvPr/>
        </p:nvSpPr>
        <p:spPr>
          <a:xfrm>
            <a:off x="686378" y="3697830"/>
            <a:ext cx="2800350" cy="3143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Letter-join Basic 32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Reptiles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4D0693-F857-4D05-8060-6DC13BC91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8" y="4158753"/>
            <a:ext cx="3726457" cy="2096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B3A910-AD1A-49D9-8176-0FD248497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771" y="771219"/>
            <a:ext cx="3726457" cy="2096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9E8F2-5F7A-444D-A9BB-E0AFFF625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24" y="771219"/>
            <a:ext cx="3726457" cy="2096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B1BFC7-80F8-41C0-9442-130670264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074" y="755921"/>
            <a:ext cx="3726457" cy="209613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215423" y="3697830"/>
            <a:ext cx="3900245" cy="2620568"/>
            <a:chOff x="8232073" y="3732073"/>
            <a:chExt cx="3900245" cy="2620568"/>
          </a:xfrm>
        </p:grpSpPr>
        <p:sp>
          <p:nvSpPr>
            <p:cNvPr id="27" name="Text Box 27">
              <a:extLst>
                <a:ext uri="{FF2B5EF4-FFF2-40B4-BE49-F238E27FC236}">
                  <a16:creationId xmlns:a16="http://schemas.microsoft.com/office/drawing/2014/main" id="{17E064E3-5D98-466E-97FE-ABF97373C197}"/>
                </a:ext>
              </a:extLst>
            </p:cNvPr>
            <p:cNvSpPr txBox="1"/>
            <p:nvPr/>
          </p:nvSpPr>
          <p:spPr>
            <a:xfrm>
              <a:off x="8820913" y="3732073"/>
              <a:ext cx="2722563" cy="3238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latin typeface="Letter-join Basic 32" panose="02000505000000020003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Mammals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DE9A1E-E5A9-4D49-97B9-D38866FAE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32073" y="4158753"/>
              <a:ext cx="3900245" cy="219388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8893202" y="3697830"/>
            <a:ext cx="2849189" cy="2603202"/>
            <a:chOff x="4751760" y="3688305"/>
            <a:chExt cx="2849189" cy="2603202"/>
          </a:xfrm>
        </p:grpSpPr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D695B2B0-56A5-43B2-AB7F-0E13A1C6DFC1}"/>
                </a:ext>
              </a:extLst>
            </p:cNvPr>
            <p:cNvSpPr txBox="1"/>
            <p:nvPr/>
          </p:nvSpPr>
          <p:spPr>
            <a:xfrm>
              <a:off x="4800599" y="3688305"/>
              <a:ext cx="2800350" cy="3143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smtClean="0">
                  <a:latin typeface="Letter-join Basic 32" panose="02000505000000020003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Insects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/>
            <a:srcRect l="3764" t="28645" r="2375" b="14931"/>
            <a:stretch/>
          </p:blipFill>
          <p:spPr>
            <a:xfrm>
              <a:off x="4751760" y="4012155"/>
              <a:ext cx="2849189" cy="2279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79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451</Words>
  <Application>Microsoft Office PowerPoint</Application>
  <PresentationFormat>Widescreen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Letter-join Basic 32</vt:lpstr>
      <vt:lpstr>Letter-join Plus 32</vt:lpstr>
      <vt:lpstr>Letter-join Print Plus 4</vt:lpstr>
      <vt:lpstr>Segoe UI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Gibson</dc:creator>
  <cp:lastModifiedBy>Tom Gibson</cp:lastModifiedBy>
  <cp:revision>25</cp:revision>
  <cp:lastPrinted>2022-06-28T11:41:37Z</cp:lastPrinted>
  <dcterms:created xsi:type="dcterms:W3CDTF">2021-12-13T21:40:19Z</dcterms:created>
  <dcterms:modified xsi:type="dcterms:W3CDTF">2022-06-28T11:41:40Z</dcterms:modified>
</cp:coreProperties>
</file>